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9" r:id="rId5"/>
    <p:sldId id="256" r:id="rId6"/>
    <p:sldId id="258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C59C0B-C1AD-406B-9667-F4D494F91A25}" v="878" dt="2019-09-22T19:04:55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8EE047-D413-4FE0-8173-62ACBF18E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dirty="0"/>
            </a:br>
            <a:br>
              <a:rPr lang="nb-NO" dirty="0"/>
            </a:br>
            <a:r>
              <a:rPr lang="nb-NO" sz="4800" dirty="0"/>
              <a:t>Velkommen til foreldremøte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DD3B32-5E13-42C8-8064-B73013933A0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sz="4800" dirty="0"/>
              <a:t>SMESTAD UNGDOMSSKOLE</a:t>
            </a:r>
          </a:p>
          <a:p>
            <a:pPr marL="0" indent="0" algn="ctr">
              <a:buNone/>
            </a:pPr>
            <a:r>
              <a:rPr lang="nb-NO" sz="4800" dirty="0"/>
              <a:t>HØST 2019</a:t>
            </a:r>
          </a:p>
          <a:p>
            <a:pPr marL="0" indent="0" algn="ctr">
              <a:buNone/>
            </a:pPr>
            <a:r>
              <a:rPr lang="nb-NO" sz="1800" dirty="0"/>
              <a:t>(presentasjonen var lik på alle trinn)</a:t>
            </a:r>
          </a:p>
        </p:txBody>
      </p:sp>
    </p:spTree>
    <p:extLst>
      <p:ext uri="{BB962C8B-B14F-4D97-AF65-F5344CB8AC3E}">
        <p14:creationId xmlns:p14="http://schemas.microsoft.com/office/powerpoint/2010/main" val="2372155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05D027-43F5-F445-8727-325A2ACE9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«Innafor – våg å bry deg!»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1E8718F-123C-ED44-A49B-3DF01C363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b-NO" dirty="0"/>
              <a:t>Å sette mobbing som samfunnsutfordring på dagsorden –</a:t>
            </a:r>
          </a:p>
          <a:p>
            <a:r>
              <a:rPr lang="nb-NO" dirty="0"/>
              <a:t>På den måten arbeide for at </a:t>
            </a:r>
            <a:r>
              <a:rPr lang="nb-NO"/>
              <a:t>voksne blir mer bevisste sin rolle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388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3820DE-2FBC-7B44-93EF-2B3774C0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 9A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6F46FF-E5EE-7D4C-9769-9E326B9566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DELPLIKT 1 – VÆRE TIL STEDE – Å FØLGE MED</a:t>
            </a:r>
          </a:p>
          <a:p>
            <a:pPr lvl="1"/>
            <a:r>
              <a:rPr lang="nb-NO" dirty="0"/>
              <a:t>SNAKK MED UNGDOMMEN – BYGG RELASJONER – LETTERE Å BLI OBS PÅ ENDRINGER</a:t>
            </a:r>
          </a:p>
          <a:p>
            <a:r>
              <a:rPr lang="nb-NO" dirty="0"/>
              <a:t>DELPLIKT 2 – GRIPE INN</a:t>
            </a:r>
          </a:p>
          <a:p>
            <a:pPr lvl="1"/>
            <a:r>
              <a:rPr lang="nb-NO" dirty="0"/>
              <a:t>HATYTRINGER OG FYSISKE ANGREP PÅ MEDELEVER</a:t>
            </a:r>
          </a:p>
          <a:p>
            <a:r>
              <a:rPr lang="nb-NO" dirty="0"/>
              <a:t>DELPLIKT 3 – VARSLE</a:t>
            </a:r>
          </a:p>
          <a:p>
            <a:pPr lvl="1"/>
            <a:r>
              <a:rPr lang="nb-NO" dirty="0"/>
              <a:t>LAVTERSKEL – ALL MISTANKE SKAL VARSELES REKTOR</a:t>
            </a:r>
          </a:p>
          <a:p>
            <a:r>
              <a:rPr lang="nb-NO" dirty="0"/>
              <a:t>DELPLIKT 4 – UNDERSØKE – KARTLEGGE</a:t>
            </a:r>
          </a:p>
          <a:p>
            <a:pPr lvl="1"/>
            <a:r>
              <a:rPr lang="nb-NO" dirty="0"/>
              <a:t>SYSTEMATISK – VI SER DET VI SER ETTER</a:t>
            </a:r>
          </a:p>
          <a:p>
            <a:pPr lvl="1"/>
            <a:r>
              <a:rPr lang="nb-NO" dirty="0"/>
              <a:t>HVEM – HVA – HVOR – NÅR</a:t>
            </a:r>
          </a:p>
          <a:p>
            <a:r>
              <a:rPr lang="nb-NO" dirty="0"/>
              <a:t>DELPLIKT 5 - EVALUERE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861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25C7F9-69E0-2B45-B2E4-B71B8B11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VOKSNE SOM FORBILDER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C568F1-4624-C440-9B38-0B2441B4697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VI KAN IKKE KONKURRERE MED DERE FORELDRE I Å VÆRE DE BESTE FORBILDENE.</a:t>
            </a:r>
          </a:p>
          <a:p>
            <a:r>
              <a:rPr lang="nb-NO" dirty="0"/>
              <a:t>DERE ER DE VIKTIGSTE ROLLEMODELLEne I BARNAS LIV.</a:t>
            </a:r>
          </a:p>
          <a:p>
            <a:pPr lvl="1"/>
            <a:r>
              <a:rPr lang="nb-NO" dirty="0"/>
              <a:t>Hvordan kommer det til uttrykk rundt middagsbordet? på </a:t>
            </a:r>
            <a:r>
              <a:rPr lang="nb-NO" dirty="0" err="1"/>
              <a:t>fotballbana</a:t>
            </a:r>
            <a:r>
              <a:rPr lang="nb-NO" dirty="0"/>
              <a:t>? </a:t>
            </a:r>
          </a:p>
          <a:p>
            <a:pPr lvl="1"/>
            <a:r>
              <a:rPr lang="nb-NO" dirty="0"/>
              <a:t>HVA ER OK FOR DEG? F.EKS ER DET OK AT  ... </a:t>
            </a:r>
          </a:p>
          <a:p>
            <a:pPr lvl="1"/>
            <a:r>
              <a:rPr lang="nb-NO" sz="1800" dirty="0">
                <a:effectLst/>
                <a:latin typeface="Calibri" panose="020F0502020204030204" pitchFamily="34" charset="0"/>
              </a:rPr>
              <a:t>Dine holdninger gjenspeiles i møtet med BARNET, og hvordan BARNA oppfatter  deg </a:t>
            </a:r>
            <a:r>
              <a:rPr lang="nb-NO" sz="1800">
                <a:effectLst/>
                <a:latin typeface="Calibri" panose="020F0502020204030204" pitchFamily="34" charset="0"/>
              </a:rPr>
              <a:t>og om hva </a:t>
            </a:r>
            <a:r>
              <a:rPr lang="nb-NO" sz="1800" dirty="0">
                <a:effectLst/>
                <a:latin typeface="Calibri" panose="020F0502020204030204" pitchFamily="34" charset="0"/>
              </a:rPr>
              <a:t>som er greit</a:t>
            </a:r>
          </a:p>
          <a:p>
            <a:pPr lvl="1"/>
            <a:endParaRPr lang="nb-NO" dirty="0"/>
          </a:p>
          <a:p>
            <a:r>
              <a:rPr lang="nb-NO" dirty="0"/>
              <a:t>Hvordan kan vi sammen bli gode forbilder, slik at ungdommene selv gjør gode valg nå og senere i livet?</a:t>
            </a:r>
          </a:p>
        </p:txBody>
      </p:sp>
    </p:spTree>
    <p:extLst>
      <p:ext uri="{BB962C8B-B14F-4D97-AF65-F5344CB8AC3E}">
        <p14:creationId xmlns:p14="http://schemas.microsoft.com/office/powerpoint/2010/main" val="3062269724"/>
      </p:ext>
    </p:extLst>
  </p:cSld>
  <p:clrMapOvr>
    <a:masterClrMapping/>
  </p:clrMapOvr>
</p:sld>
</file>

<file path=ppt/theme/theme1.xml><?xml version="1.0" encoding="utf-8"?>
<a:theme xmlns:a="http://schemas.openxmlformats.org/drawingml/2006/main" name="Dråp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27a5de61-12d9-4228-b7f0-daec0d7802f7" xsi:nil="true"/>
    <FolderType xmlns="27a5de61-12d9-4228-b7f0-daec0d7802f7" xsi:nil="true"/>
    <Owner xmlns="27a5de61-12d9-4228-b7f0-daec0d7802f7">
      <UserInfo>
        <DisplayName/>
        <AccountId xsi:nil="true"/>
        <AccountType/>
      </UserInfo>
    </Owner>
    <Students xmlns="27a5de61-12d9-4228-b7f0-daec0d7802f7">
      <UserInfo>
        <DisplayName/>
        <AccountId xsi:nil="true"/>
        <AccountType/>
      </UserInfo>
    </Students>
    <NotebookType xmlns="27a5de61-12d9-4228-b7f0-daec0d7802f7" xsi:nil="true"/>
    <Teachers xmlns="27a5de61-12d9-4228-b7f0-daec0d7802f7">
      <UserInfo>
        <DisplayName/>
        <AccountId xsi:nil="true"/>
        <AccountType/>
      </UserInfo>
    </Teachers>
    <Student_Groups xmlns="27a5de61-12d9-4228-b7f0-daec0d7802f7">
      <UserInfo>
        <DisplayName/>
        <AccountId xsi:nil="true"/>
        <AccountType/>
      </UserInfo>
    </Student_Groups>
    <AppVersion xmlns="27a5de61-12d9-4228-b7f0-daec0d7802f7" xsi:nil="true"/>
    <Is_Collaboration_Space_Locked xmlns="27a5de61-12d9-4228-b7f0-daec0d7802f7" xsi:nil="true"/>
    <Self_Registration_Enabled xmlns="27a5de61-12d9-4228-b7f0-daec0d7802f7" xsi:nil="true"/>
    <Has_Teacher_Only_SectionGroup xmlns="27a5de61-12d9-4228-b7f0-daec0d7802f7" xsi:nil="true"/>
    <CultureName xmlns="27a5de61-12d9-4228-b7f0-daec0d7802f7" xsi:nil="true"/>
    <Invited_Students xmlns="27a5de61-12d9-4228-b7f0-daec0d7802f7" xsi:nil="true"/>
    <Templates xmlns="27a5de61-12d9-4228-b7f0-daec0d7802f7" xsi:nil="true"/>
    <DefaultSectionNames xmlns="27a5de61-12d9-4228-b7f0-daec0d7802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827AD8B07A5C42977449BC35504E0E" ma:contentTypeVersion="24" ma:contentTypeDescription="Create a new document." ma:contentTypeScope="" ma:versionID="a96799d27a653a8aa47292e6881fda6c">
  <xsd:schema xmlns:xsd="http://www.w3.org/2001/XMLSchema" xmlns:xs="http://www.w3.org/2001/XMLSchema" xmlns:p="http://schemas.microsoft.com/office/2006/metadata/properties" xmlns:ns3="560e741c-cacc-47cd-8887-de552fe9a486" xmlns:ns4="27a5de61-12d9-4228-b7f0-daec0d7802f7" targetNamespace="http://schemas.microsoft.com/office/2006/metadata/properties" ma:root="true" ma:fieldsID="afea28676b48d14b8bf6be67891af1a8" ns3:_="" ns4:_="">
    <xsd:import namespace="560e741c-cacc-47cd-8887-de552fe9a486"/>
    <xsd:import namespace="27a5de61-12d9-4228-b7f0-daec0d7802f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741c-cacc-47cd-8887-de552fe9a4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5de61-12d9-4228-b7f0-daec0d7802f7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471A42-98F1-48AD-87AE-3464223B1691}">
  <ds:schemaRefs>
    <ds:schemaRef ds:uri="http://purl.org/dc/terms/"/>
    <ds:schemaRef ds:uri="http://schemas.openxmlformats.org/package/2006/metadata/core-properties"/>
    <ds:schemaRef ds:uri="http://purl.org/dc/dcmitype/"/>
    <ds:schemaRef ds:uri="27a5de61-12d9-4228-b7f0-daec0d7802f7"/>
    <ds:schemaRef ds:uri="560e741c-cacc-47cd-8887-de552fe9a48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063BE79-10AE-4CD4-9F3C-246D28484B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4C3950-185E-4103-8B06-1C05EFF44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741c-cacc-47cd-8887-de552fe9a486"/>
    <ds:schemaRef ds:uri="27a5de61-12d9-4228-b7f0-daec0d7802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203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Dråpe</vt:lpstr>
      <vt:lpstr>  Velkommen til foreldremøte</vt:lpstr>
      <vt:lpstr>«Innafor – våg å bry deg!»</vt:lpstr>
      <vt:lpstr>KAP 9A</vt:lpstr>
      <vt:lpstr>VOKSNE SOM FORBILDER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«Innafor – våg å bry deg!»</dc:title>
  <dc:creator>Lisbeth Solvang</dc:creator>
  <cp:lastModifiedBy>Gro Skramstad</cp:lastModifiedBy>
  <cp:revision>2</cp:revision>
  <dcterms:created xsi:type="dcterms:W3CDTF">2019-09-15T22:35:10Z</dcterms:created>
  <dcterms:modified xsi:type="dcterms:W3CDTF">2019-09-23T09:35:23Z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0x0101009C827AD8B07A5C42977449BC35504E0E</vt:lpwstr>
  </property>
</Properties>
</file>