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14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930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887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67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471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99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009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196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603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05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49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F4130-0B96-442B-B46F-9CF14273C040}" type="datetimeFigureOut">
              <a:rPr lang="nb-NO" smtClean="0"/>
              <a:t>22.08.2018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E5F76-E6BB-4653-A480-E89AA2059EC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233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" name="Bild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87" y="2070336"/>
            <a:ext cx="2841687" cy="282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Bild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10425"/>
            <a:ext cx="22193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20225"/>
            <a:ext cx="14668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d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58475"/>
            <a:ext cx="14668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Bild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53925"/>
            <a:ext cx="14668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boks 20"/>
          <p:cNvSpPr txBox="1">
            <a:spLocks noChangeArrowheads="1"/>
          </p:cNvSpPr>
          <p:nvPr/>
        </p:nvSpPr>
        <p:spPr bwMode="auto">
          <a:xfrm>
            <a:off x="401638" y="7883525"/>
            <a:ext cx="1562100" cy="12763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gent Orange" pitchFamily="2" charset="0"/>
                <a:ea typeface="Times New Roman" pitchFamily="18" charset="0"/>
                <a:cs typeface="Arial" pitchFamily="34" charset="0"/>
              </a:rPr>
              <a:t>Barna i fokus - NATURligVIS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boks 19"/>
          <p:cNvSpPr txBox="1">
            <a:spLocks noChangeArrowheads="1"/>
          </p:cNvSpPr>
          <p:nvPr/>
        </p:nvSpPr>
        <p:spPr bwMode="auto">
          <a:xfrm>
            <a:off x="57150" y="9734550"/>
            <a:ext cx="1295400" cy="6921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Anerkjennelse</a:t>
            </a: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og</a:t>
            </a: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respekt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boks 17"/>
          <p:cNvSpPr txBox="1">
            <a:spLocks noChangeArrowheads="1"/>
          </p:cNvSpPr>
          <p:nvPr/>
        </p:nvSpPr>
        <p:spPr bwMode="auto">
          <a:xfrm>
            <a:off x="366713" y="12787313"/>
            <a:ext cx="879475" cy="4921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Barnas stemme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8"/>
          <p:cNvSpPr txBox="1">
            <a:spLocks noChangeArrowheads="1"/>
          </p:cNvSpPr>
          <p:nvPr/>
        </p:nvSpPr>
        <p:spPr bwMode="auto">
          <a:xfrm>
            <a:off x="284163" y="11099800"/>
            <a:ext cx="1231900" cy="5984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Godt       språkmiljø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   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    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0" y="4171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462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0" y="597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0" y="597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1" name="Rectangle 32"/>
          <p:cNvSpPr>
            <a:spLocks noChangeArrowheads="1"/>
          </p:cNvSpPr>
          <p:nvPr/>
        </p:nvSpPr>
        <p:spPr bwMode="auto">
          <a:xfrm>
            <a:off x="0" y="7210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0" y="7210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3" name="Rectangle 35"/>
          <p:cNvSpPr>
            <a:spLocks noChangeArrowheads="1"/>
          </p:cNvSpPr>
          <p:nvPr/>
        </p:nvSpPr>
        <p:spPr bwMode="auto">
          <a:xfrm>
            <a:off x="0" y="942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0" y="9420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0" y="1065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40"/>
          <p:cNvSpPr>
            <a:spLocks noChangeArrowheads="1"/>
          </p:cNvSpPr>
          <p:nvPr/>
        </p:nvSpPr>
        <p:spPr bwMode="auto">
          <a:xfrm>
            <a:off x="0" y="10658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41"/>
          <p:cNvSpPr>
            <a:spLocks noChangeArrowheads="1"/>
          </p:cNvSpPr>
          <p:nvPr/>
        </p:nvSpPr>
        <p:spPr bwMode="auto">
          <a:xfrm>
            <a:off x="0" y="11896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43"/>
          <p:cNvSpPr>
            <a:spLocks noChangeArrowheads="1"/>
          </p:cNvSpPr>
          <p:nvPr/>
        </p:nvSpPr>
        <p:spPr bwMode="auto">
          <a:xfrm>
            <a:off x="0" y="12353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9" name="Rectangle 44"/>
          <p:cNvSpPr>
            <a:spLocks noChangeArrowheads="1"/>
          </p:cNvSpPr>
          <p:nvPr/>
        </p:nvSpPr>
        <p:spPr bwMode="auto">
          <a:xfrm>
            <a:off x="0" y="13592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97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01762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3" name="Bild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4775"/>
            <a:ext cx="14668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kstboks 20"/>
          <p:cNvSpPr txBox="1">
            <a:spLocks noChangeArrowheads="1"/>
          </p:cNvSpPr>
          <p:nvPr/>
        </p:nvSpPr>
        <p:spPr bwMode="auto">
          <a:xfrm>
            <a:off x="4009790" y="3353416"/>
            <a:ext cx="1512169" cy="69620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3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Barna i fokus - </a:t>
            </a:r>
            <a:r>
              <a:rPr kumimoji="0" lang="nb-NO" altLang="nb-NO" sz="130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  <a:cs typeface="Arial" pitchFamily="34" charset="0"/>
              </a:rPr>
              <a:t>NATURligVIS</a:t>
            </a:r>
            <a:endParaRPr kumimoji="0" lang="nb-NO" altLang="nb-NO" sz="130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2052" name="Tekstboks 17"/>
          <p:cNvSpPr txBox="1">
            <a:spLocks noChangeArrowheads="1"/>
          </p:cNvSpPr>
          <p:nvPr/>
        </p:nvSpPr>
        <p:spPr bwMode="auto">
          <a:xfrm>
            <a:off x="366713" y="8158163"/>
            <a:ext cx="879475" cy="4921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Barnas stemme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99829" tIns="899829" rIns="899829" bIns="8998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060" name="Rectangle 60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nb-NO" altLang="nb-NO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62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065" name="Rectangle 63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65"/>
          <p:cNvSpPr>
            <a:spLocks noChangeArrowheads="1"/>
          </p:cNvSpPr>
          <p:nvPr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067" name="Rectangle 66"/>
          <p:cNvSpPr>
            <a:spLocks noChangeArrowheads="1"/>
          </p:cNvSpPr>
          <p:nvPr/>
        </p:nvSpPr>
        <p:spPr bwMode="auto">
          <a:xfrm>
            <a:off x="0" y="479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Rectangle 68"/>
          <p:cNvSpPr>
            <a:spLocks noChangeArrowheads="1"/>
          </p:cNvSpPr>
          <p:nvPr/>
        </p:nvSpPr>
        <p:spPr bwMode="auto">
          <a:xfrm>
            <a:off x="0" y="479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069" name="Rectangle 69"/>
          <p:cNvSpPr>
            <a:spLocks noChangeArrowheads="1"/>
          </p:cNvSpPr>
          <p:nvPr/>
        </p:nvSpPr>
        <p:spPr bwMode="auto">
          <a:xfrm>
            <a:off x="0" y="6029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71"/>
          <p:cNvSpPr>
            <a:spLocks noChangeArrowheads="1"/>
          </p:cNvSpPr>
          <p:nvPr/>
        </p:nvSpPr>
        <p:spPr bwMode="auto">
          <a:xfrm>
            <a:off x="0" y="6029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1" name="Rectangle 72"/>
          <p:cNvSpPr>
            <a:spLocks noChangeArrowheads="1"/>
          </p:cNvSpPr>
          <p:nvPr/>
        </p:nvSpPr>
        <p:spPr bwMode="auto">
          <a:xfrm>
            <a:off x="0" y="7267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2" name="Rectangle 74"/>
          <p:cNvSpPr>
            <a:spLocks noChangeArrowheads="1"/>
          </p:cNvSpPr>
          <p:nvPr/>
        </p:nvSpPr>
        <p:spPr bwMode="auto">
          <a:xfrm>
            <a:off x="0" y="7724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2073" name="Rectangle 75"/>
          <p:cNvSpPr>
            <a:spLocks noChangeArrowheads="1"/>
          </p:cNvSpPr>
          <p:nvPr/>
        </p:nvSpPr>
        <p:spPr bwMode="auto">
          <a:xfrm>
            <a:off x="0" y="8963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nb-NO" altLang="nb-N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45" y="4778699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48521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454" y="148521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58" y="2445430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" y="4653963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220" y="4791075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Bild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45430"/>
            <a:ext cx="2463172" cy="20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4" name="TekstSylinder 2073"/>
          <p:cNvSpPr txBox="1"/>
          <p:nvPr/>
        </p:nvSpPr>
        <p:spPr>
          <a:xfrm>
            <a:off x="598108" y="987523"/>
            <a:ext cx="211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+mj-lt"/>
              </a:rPr>
              <a:t>NATUROPPLEVELSER</a:t>
            </a:r>
          </a:p>
        </p:txBody>
      </p:sp>
      <p:sp>
        <p:nvSpPr>
          <p:cNvPr id="2075" name="TekstSylinder 2074"/>
          <p:cNvSpPr txBox="1"/>
          <p:nvPr/>
        </p:nvSpPr>
        <p:spPr>
          <a:xfrm>
            <a:off x="4009789" y="795876"/>
            <a:ext cx="1370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GODT </a:t>
            </a:r>
          </a:p>
          <a:p>
            <a:pPr algn="ctr"/>
            <a:r>
              <a:rPr lang="nb-NO" dirty="0"/>
              <a:t>SPRÅKMILJØ</a:t>
            </a:r>
          </a:p>
        </p:txBody>
      </p:sp>
      <p:sp>
        <p:nvSpPr>
          <p:cNvPr id="2076" name="TekstSylinder 2075"/>
          <p:cNvSpPr txBox="1"/>
          <p:nvPr/>
        </p:nvSpPr>
        <p:spPr>
          <a:xfrm>
            <a:off x="6954027" y="865005"/>
            <a:ext cx="15875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TRYGGHET OG </a:t>
            </a:r>
          </a:p>
          <a:p>
            <a:pPr algn="ctr"/>
            <a:r>
              <a:rPr lang="nb-NO" dirty="0"/>
              <a:t>OMSORG</a:t>
            </a:r>
          </a:p>
        </p:txBody>
      </p:sp>
      <p:sp>
        <p:nvSpPr>
          <p:cNvPr id="2077" name="TekstSylinder 2076"/>
          <p:cNvSpPr txBox="1"/>
          <p:nvPr/>
        </p:nvSpPr>
        <p:spPr>
          <a:xfrm>
            <a:off x="900113" y="3161914"/>
            <a:ext cx="2087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ANERKJENNELSE OG</a:t>
            </a:r>
          </a:p>
          <a:p>
            <a:pPr algn="ctr"/>
            <a:r>
              <a:rPr lang="nb-NO" dirty="0"/>
              <a:t> RESPEKT</a:t>
            </a:r>
          </a:p>
        </p:txBody>
      </p:sp>
      <p:sp>
        <p:nvSpPr>
          <p:cNvPr id="2078" name="TekstSylinder 2077"/>
          <p:cNvSpPr txBox="1"/>
          <p:nvPr/>
        </p:nvSpPr>
        <p:spPr>
          <a:xfrm>
            <a:off x="6911871" y="3300413"/>
            <a:ext cx="184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BARNAS STEMME</a:t>
            </a:r>
          </a:p>
        </p:txBody>
      </p:sp>
      <p:sp>
        <p:nvSpPr>
          <p:cNvPr id="2079" name="TekstSylinder 2078"/>
          <p:cNvSpPr txBox="1"/>
          <p:nvPr/>
        </p:nvSpPr>
        <p:spPr>
          <a:xfrm>
            <a:off x="484048" y="5526753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dirty="0"/>
              <a:t>GLEDE OG HUMOR</a:t>
            </a:r>
          </a:p>
        </p:txBody>
      </p:sp>
      <p:sp>
        <p:nvSpPr>
          <p:cNvPr id="2080" name="TekstSylinder 2079"/>
          <p:cNvSpPr txBox="1"/>
          <p:nvPr/>
        </p:nvSpPr>
        <p:spPr>
          <a:xfrm>
            <a:off x="3441941" y="5711419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LEK OG VENNSKAP</a:t>
            </a:r>
          </a:p>
        </p:txBody>
      </p:sp>
      <p:sp>
        <p:nvSpPr>
          <p:cNvPr id="2081" name="TekstSylinder 2080"/>
          <p:cNvSpPr txBox="1"/>
          <p:nvPr/>
        </p:nvSpPr>
        <p:spPr>
          <a:xfrm>
            <a:off x="6732240" y="5410555"/>
            <a:ext cx="1999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PROFESJONELLE,</a:t>
            </a:r>
          </a:p>
          <a:p>
            <a:r>
              <a:rPr lang="nb-NO" dirty="0"/>
              <a:t> ANSVARLIGE OG </a:t>
            </a:r>
          </a:p>
          <a:p>
            <a:r>
              <a:rPr lang="nb-NO" dirty="0"/>
              <a:t>NÆRE VOKSNE</a:t>
            </a:r>
          </a:p>
        </p:txBody>
      </p:sp>
    </p:spTree>
    <p:extLst>
      <p:ext uri="{BB962C8B-B14F-4D97-AF65-F5344CB8AC3E}">
        <p14:creationId xmlns:p14="http://schemas.microsoft.com/office/powerpoint/2010/main" val="224228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</Words>
  <Application>Microsoft Office PowerPoint</Application>
  <PresentationFormat>Skjermfremvisning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Agent Orange</vt:lpstr>
      <vt:lpstr>Arial</vt:lpstr>
      <vt:lpstr>Arial Black</vt:lpstr>
      <vt:lpstr>Calibri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IKOMM</dc:creator>
  <cp:lastModifiedBy>Ragnhild Torbjørnsen</cp:lastModifiedBy>
  <cp:revision>3</cp:revision>
  <dcterms:created xsi:type="dcterms:W3CDTF">2017-08-29T10:20:05Z</dcterms:created>
  <dcterms:modified xsi:type="dcterms:W3CDTF">2018-08-22T08:16:37Z</dcterms:modified>
</cp:coreProperties>
</file>