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8" r:id="rId3"/>
    <p:sldId id="418" r:id="rId4"/>
    <p:sldId id="420" r:id="rId5"/>
    <p:sldId id="421" r:id="rId6"/>
    <p:sldId id="419" r:id="rId7"/>
    <p:sldId id="423" r:id="rId8"/>
    <p:sldId id="422" r:id="rId9"/>
    <p:sldId id="416" r:id="rId10"/>
    <p:sldId id="364" r:id="rId11"/>
    <p:sldId id="414" r:id="rId12"/>
    <p:sldId id="415" r:id="rId13"/>
    <p:sldId id="384" r:id="rId14"/>
    <p:sldId id="417" r:id="rId15"/>
    <p:sldId id="404" r:id="rId16"/>
    <p:sldId id="342" r:id="rId17"/>
    <p:sldId id="376" r:id="rId18"/>
    <p:sldId id="407" r:id="rId19"/>
    <p:sldId id="409" r:id="rId20"/>
    <p:sldId id="410" r:id="rId21"/>
    <p:sldId id="392" r:id="rId22"/>
    <p:sldId id="413" r:id="rId23"/>
    <p:sldId id="412" r:id="rId24"/>
    <p:sldId id="411" r:id="rId25"/>
    <p:sldId id="385" r:id="rId26"/>
    <p:sldId id="368" r:id="rId27"/>
    <p:sldId id="380" r:id="rId28"/>
    <p:sldId id="383" r:id="rId29"/>
    <p:sldId id="378" r:id="rId30"/>
    <p:sldId id="379" r:id="rId31"/>
    <p:sldId id="367" r:id="rId32"/>
    <p:sldId id="374" r:id="rId33"/>
    <p:sldId id="391" r:id="rId34"/>
    <p:sldId id="366" r:id="rId35"/>
    <p:sldId id="396" r:id="rId36"/>
    <p:sldId id="398" r:id="rId37"/>
    <p:sldId id="322" r:id="rId3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39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 dirty="0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201640" custScaleY="180919" custLinFactNeighborX="-4773" custLinFactNeighborY="548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D3AF6149-6A38-4905-8BCE-22FB79D18CA0}" type="presOf" srcId="{B3E39A80-D6B7-4E26-B22E-327D37299CB1}" destId="{BDA71D6A-C3D1-411E-9EAC-6386FFEE52C2}" srcOrd="0" destOrd="0" presId="urn:microsoft.com/office/officeart/2008/layout/BendingPictureSemiTransparentText"/>
    <dgm:cxn modelId="{13407B62-927E-4F62-8514-356911579554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D1E58017-F1C5-4190-B51B-1C3A0140003C}" type="presParOf" srcId="{BDA71D6A-C3D1-411E-9EAC-6386FFEE52C2}" destId="{0B2273E3-B9E3-4A02-93CF-275511BE0699}" srcOrd="0" destOrd="0" presId="urn:microsoft.com/office/officeart/2008/layout/BendingPictureSemiTransparentText"/>
    <dgm:cxn modelId="{AF299A10-54E5-448F-B5AA-7CE855138E3D}" type="presParOf" srcId="{0B2273E3-B9E3-4A02-93CF-275511BE0699}" destId="{367DAC4B-08E7-4BA7-A970-D0115453FB5A}" srcOrd="0" destOrd="0" presId="urn:microsoft.com/office/officeart/2008/layout/BendingPictureSemiTransparentText"/>
    <dgm:cxn modelId="{722BFA6E-5DEA-40CF-BDA7-E0CAE1D4EC06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0" y="520887"/>
          <a:ext cx="3903417" cy="30018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985570" y="2262599"/>
          <a:ext cx="1935834" cy="398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985570" y="2262599"/>
        <a:ext cx="1935834" cy="398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530"/>
            <a:ext cx="77724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CD96-5087-4CC7-8B5C-9036B135918A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3233-1DED-4F8C-A471-25D26F17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CD96-5087-4CC7-8B5C-9036B135918A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3233-1DED-4F8C-A471-25D26F17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9144000" cy="526732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CD96-5087-4CC7-8B5C-9036B135918A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3233-1DED-4F8C-A471-25D26F17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7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799" y="365760"/>
            <a:ext cx="7772401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28801"/>
            <a:ext cx="7772401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79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26CD96-5087-4CC7-8B5C-9036B135918A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1547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13233-1DED-4F8C-A471-25D26F17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0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10089" y="6457890"/>
            <a:ext cx="110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ÆRLEG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8598" y="6153832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DØNN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79"/>
            <a:ext cx="4582583" cy="6880221"/>
          </a:xfrm>
          <a:prstGeom prst="rect">
            <a:avLst/>
          </a:prstGeom>
        </p:spPr>
      </p:pic>
      <p:pic>
        <p:nvPicPr>
          <p:cNvPr id="3" name="Bilde 2" descr="Sogndneg til farga bakgrunn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55" y="6259496"/>
            <a:ext cx="568282" cy="514255"/>
          </a:xfrm>
          <a:prstGeom prst="rect">
            <a:avLst/>
          </a:prstGeom>
        </p:spPr>
      </p:pic>
      <p:cxnSp>
        <p:nvCxnSpPr>
          <p:cNvPr id="8" name="Straight Connector 5"/>
          <p:cNvCxnSpPr/>
          <p:nvPr/>
        </p:nvCxnSpPr>
        <p:spPr>
          <a:xfrm flipV="1">
            <a:off x="5036055" y="4728754"/>
            <a:ext cx="3833625" cy="769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/>
        </p:nvSpPr>
        <p:spPr>
          <a:xfrm>
            <a:off x="4960523" y="3905647"/>
            <a:ext cx="4183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Rasmus Mo</a:t>
            </a:r>
          </a:p>
          <a:p>
            <a:r>
              <a:rPr lang="nb-NO" dirty="0" err="1">
                <a:latin typeface="Comic Sans MS" panose="030F0702030302020204" pitchFamily="66" charset="0"/>
              </a:rPr>
              <a:t>Omdømmeleiar</a:t>
            </a:r>
            <a:r>
              <a:rPr lang="nb-NO" dirty="0">
                <a:latin typeface="Comic Sans MS" panose="030F0702030302020204" pitchFamily="66" charset="0"/>
              </a:rPr>
              <a:t>, Mentor og Motivator</a:t>
            </a:r>
          </a:p>
          <a:p>
            <a:r>
              <a:rPr lang="nb-NO" dirty="0">
                <a:latin typeface="Comic Sans MS" panose="030F0702030302020204" pitchFamily="66" charset="0"/>
              </a:rPr>
              <a:t>Sogndal Fotball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4771552" y="2121695"/>
            <a:ext cx="45614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Jenna Sue" pitchFamily="2" charset="0"/>
              </a:rPr>
              <a:t> </a:t>
            </a:r>
            <a:r>
              <a:rPr lang="nb-NO" sz="4000" dirty="0">
                <a:latin typeface="Comic Sans MS" panose="030F0702030302020204" pitchFamily="66" charset="0"/>
              </a:rPr>
              <a:t>OMDØMME</a:t>
            </a:r>
            <a:endParaRPr lang="nb-NO" sz="1600" dirty="0">
              <a:latin typeface="Comic Sans MS" panose="030F0702030302020204" pitchFamily="66" charset="0"/>
            </a:endParaRPr>
          </a:p>
          <a:p>
            <a:r>
              <a:rPr lang="nb-NO" sz="4000" dirty="0">
                <a:latin typeface="Comic Sans MS" panose="030F0702030302020204" pitchFamily="66" charset="0"/>
              </a:rPr>
              <a:t>         </a:t>
            </a:r>
          </a:p>
          <a:p>
            <a:r>
              <a:rPr lang="nb-NO" sz="4000" dirty="0">
                <a:latin typeface="Comic Sans MS" panose="030F070203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1894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634050" y="2449420"/>
            <a:ext cx="8030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Comic Sans MS" panose="030F0702030302020204" pitchFamily="66" charset="0"/>
              </a:rPr>
              <a:t>EG</a:t>
            </a:r>
            <a:r>
              <a:rPr lang="nb-NO" sz="2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64" y="2516666"/>
            <a:ext cx="627595" cy="573394"/>
          </a:xfrm>
          <a:prstGeom prst="rect">
            <a:avLst/>
          </a:prstGeom>
        </p:spPr>
      </p:pic>
      <p:grpSp>
        <p:nvGrpSpPr>
          <p:cNvPr id="10" name="Gruppe 9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1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3" name="Bilde 12" descr="Sogndneg til farga bakgrunn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sp>
        <p:nvSpPr>
          <p:cNvPr id="2" name="TekstSylinder 1"/>
          <p:cNvSpPr txBox="1"/>
          <p:nvPr/>
        </p:nvSpPr>
        <p:spPr>
          <a:xfrm>
            <a:off x="2252870" y="2455139"/>
            <a:ext cx="3608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>
                <a:latin typeface="Comic Sans MS" panose="030F0702030302020204" pitchFamily="66" charset="0"/>
              </a:rPr>
              <a:t>JOBBEN MIN</a:t>
            </a:r>
          </a:p>
        </p:txBody>
      </p:sp>
    </p:spTree>
    <p:extLst>
      <p:ext uri="{BB962C8B-B14F-4D97-AF65-F5344CB8AC3E}">
        <p14:creationId xmlns:p14="http://schemas.microsoft.com/office/powerpoint/2010/main" val="361203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4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6" name="Bilde 15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2"/>
          <a:stretch/>
        </p:blipFill>
        <p:spPr>
          <a:xfrm>
            <a:off x="2427089" y="1343189"/>
            <a:ext cx="4163548" cy="382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Sylinder 9"/>
          <p:cNvSpPr txBox="1"/>
          <p:nvPr/>
        </p:nvSpPr>
        <p:spPr>
          <a:xfrm rot="19546398">
            <a:off x="5775764" y="1469099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kollega</a:t>
            </a:r>
          </a:p>
        </p:txBody>
      </p:sp>
      <p:sp>
        <p:nvSpPr>
          <p:cNvPr id="17" name="TekstSylinder 16"/>
          <p:cNvSpPr txBox="1"/>
          <p:nvPr/>
        </p:nvSpPr>
        <p:spPr>
          <a:xfrm rot="20694651">
            <a:off x="6458451" y="283191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leiing</a:t>
            </a:r>
          </a:p>
        </p:txBody>
      </p:sp>
      <p:sp>
        <p:nvSpPr>
          <p:cNvPr id="18" name="TekstSylinder 17"/>
          <p:cNvSpPr txBox="1"/>
          <p:nvPr/>
        </p:nvSpPr>
        <p:spPr>
          <a:xfrm rot="20227960">
            <a:off x="6187040" y="2182428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økonomi</a:t>
            </a:r>
          </a:p>
        </p:txBody>
      </p:sp>
      <p:sp>
        <p:nvSpPr>
          <p:cNvPr id="19" name="TekstSylinder 18"/>
          <p:cNvSpPr txBox="1"/>
          <p:nvPr/>
        </p:nvSpPr>
        <p:spPr>
          <a:xfrm rot="592330">
            <a:off x="6314569" y="347191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bygg</a:t>
            </a:r>
          </a:p>
        </p:txBody>
      </p:sp>
      <p:sp>
        <p:nvSpPr>
          <p:cNvPr id="20" name="TekstSylinder 19"/>
          <p:cNvSpPr txBox="1"/>
          <p:nvPr/>
        </p:nvSpPr>
        <p:spPr>
          <a:xfrm rot="1207164">
            <a:off x="6032560" y="4151220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uteareal</a:t>
            </a:r>
          </a:p>
        </p:txBody>
      </p:sp>
      <p:sp>
        <p:nvSpPr>
          <p:cNvPr id="21" name="TekstSylinder 20"/>
          <p:cNvSpPr txBox="1"/>
          <p:nvPr/>
        </p:nvSpPr>
        <p:spPr>
          <a:xfrm rot="2262659">
            <a:off x="5480196" y="5003073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utstyrsleverandør</a:t>
            </a:r>
          </a:p>
        </p:txBody>
      </p:sp>
      <p:sp>
        <p:nvSpPr>
          <p:cNvPr id="22" name="TekstSylinder 21"/>
          <p:cNvSpPr txBox="1"/>
          <p:nvPr/>
        </p:nvSpPr>
        <p:spPr>
          <a:xfrm rot="3508792">
            <a:off x="5068060" y="4938739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styret</a:t>
            </a:r>
          </a:p>
        </p:txBody>
      </p:sp>
      <p:sp>
        <p:nvSpPr>
          <p:cNvPr id="23" name="TekstSylinder 22"/>
          <p:cNvSpPr txBox="1"/>
          <p:nvPr/>
        </p:nvSpPr>
        <p:spPr>
          <a:xfrm rot="18896961">
            <a:off x="5162813" y="97719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latin typeface="Comic Sans MS" panose="030F0702030302020204" pitchFamily="66" charset="0"/>
              </a:rPr>
              <a:t>politikarar</a:t>
            </a:r>
            <a:endParaRPr lang="nb-NO" dirty="0">
              <a:latin typeface="Comic Sans MS" panose="030F0702030302020204" pitchFamily="66" charset="0"/>
            </a:endParaRPr>
          </a:p>
        </p:txBody>
      </p:sp>
      <p:sp>
        <p:nvSpPr>
          <p:cNvPr id="24" name="TekstSylinder 23"/>
          <p:cNvSpPr txBox="1"/>
          <p:nvPr/>
        </p:nvSpPr>
        <p:spPr>
          <a:xfrm rot="17809130">
            <a:off x="4376778" y="802141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utdanning</a:t>
            </a:r>
          </a:p>
        </p:txBody>
      </p:sp>
      <p:sp>
        <p:nvSpPr>
          <p:cNvPr id="25" name="TekstSylinder 24"/>
          <p:cNvSpPr txBox="1"/>
          <p:nvPr/>
        </p:nvSpPr>
        <p:spPr>
          <a:xfrm rot="17239135">
            <a:off x="3873069" y="85112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media</a:t>
            </a:r>
          </a:p>
        </p:txBody>
      </p:sp>
      <p:sp>
        <p:nvSpPr>
          <p:cNvPr id="26" name="TekstSylinder 25"/>
          <p:cNvSpPr txBox="1"/>
          <p:nvPr/>
        </p:nvSpPr>
        <p:spPr>
          <a:xfrm rot="3599585">
            <a:off x="2760912" y="808290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latin typeface="Comic Sans MS" panose="030F0702030302020204" pitchFamily="66" charset="0"/>
              </a:rPr>
              <a:t>sambuarar</a:t>
            </a:r>
            <a:endParaRPr lang="nb-NO" dirty="0">
              <a:latin typeface="Comic Sans MS" panose="030F0702030302020204" pitchFamily="66" charset="0"/>
            </a:endParaRPr>
          </a:p>
        </p:txBody>
      </p:sp>
      <p:sp>
        <p:nvSpPr>
          <p:cNvPr id="27" name="TekstSylinder 26"/>
          <p:cNvSpPr txBox="1"/>
          <p:nvPr/>
        </p:nvSpPr>
        <p:spPr>
          <a:xfrm rot="2096367">
            <a:off x="2291192" y="1469165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lojalitet</a:t>
            </a:r>
          </a:p>
        </p:txBody>
      </p:sp>
      <p:sp>
        <p:nvSpPr>
          <p:cNvPr id="28" name="TekstSylinder 27"/>
          <p:cNvSpPr txBox="1"/>
          <p:nvPr/>
        </p:nvSpPr>
        <p:spPr>
          <a:xfrm rot="1784866">
            <a:off x="1445212" y="1744386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latin typeface="Comic Sans MS" panose="030F0702030302020204" pitchFamily="66" charset="0"/>
              </a:rPr>
              <a:t>prioriteringar</a:t>
            </a:r>
            <a:endParaRPr lang="nb-NO" dirty="0">
              <a:latin typeface="Comic Sans MS" panose="030F0702030302020204" pitchFamily="66" charset="0"/>
            </a:endParaRPr>
          </a:p>
        </p:txBody>
      </p:sp>
      <p:sp>
        <p:nvSpPr>
          <p:cNvPr id="29" name="TekstSylinder 28"/>
          <p:cNvSpPr txBox="1"/>
          <p:nvPr/>
        </p:nvSpPr>
        <p:spPr>
          <a:xfrm rot="19358989">
            <a:off x="2049879" y="405202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språk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1019932" y="2717810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organisasjon</a:t>
            </a:r>
          </a:p>
        </p:txBody>
      </p:sp>
      <p:sp>
        <p:nvSpPr>
          <p:cNvPr id="31" name="TekstSylinder 30"/>
          <p:cNvSpPr txBox="1"/>
          <p:nvPr/>
        </p:nvSpPr>
        <p:spPr>
          <a:xfrm rot="20919713">
            <a:off x="1412917" y="345694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kommune</a:t>
            </a:r>
          </a:p>
        </p:txBody>
      </p:sp>
      <p:sp>
        <p:nvSpPr>
          <p:cNvPr id="32" name="TekstSylinder 31"/>
          <p:cNvSpPr txBox="1"/>
          <p:nvPr/>
        </p:nvSpPr>
        <p:spPr>
          <a:xfrm rot="18938574">
            <a:off x="2244868" y="4629381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latin typeface="Comic Sans MS" panose="030F0702030302020204" pitchFamily="66" charset="0"/>
              </a:rPr>
              <a:t>kulturar</a:t>
            </a:r>
            <a:endParaRPr lang="nb-NO" dirty="0">
              <a:latin typeface="Comic Sans MS" panose="030F0702030302020204" pitchFamily="66" charset="0"/>
            </a:endParaRPr>
          </a:p>
        </p:txBody>
      </p:sp>
      <p:sp>
        <p:nvSpPr>
          <p:cNvPr id="33" name="TekstSylinder 32"/>
          <p:cNvSpPr txBox="1"/>
          <p:nvPr/>
        </p:nvSpPr>
        <p:spPr>
          <a:xfrm rot="18336513">
            <a:off x="2923985" y="4983276"/>
            <a:ext cx="78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klima</a:t>
            </a:r>
          </a:p>
        </p:txBody>
      </p:sp>
      <p:sp>
        <p:nvSpPr>
          <p:cNvPr id="34" name="TekstSylinder 33"/>
          <p:cNvSpPr txBox="1"/>
          <p:nvPr/>
        </p:nvSpPr>
        <p:spPr>
          <a:xfrm rot="4027351">
            <a:off x="4265230" y="5381524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foreldre</a:t>
            </a:r>
          </a:p>
        </p:txBody>
      </p:sp>
      <p:sp>
        <p:nvSpPr>
          <p:cNvPr id="35" name="TekstSylinder 34"/>
          <p:cNvSpPr txBox="1"/>
          <p:nvPr/>
        </p:nvSpPr>
        <p:spPr>
          <a:xfrm rot="17673708">
            <a:off x="3176297" y="538060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latin typeface="Comic Sans MS" panose="030F0702030302020204" pitchFamily="66" charset="0"/>
              </a:rPr>
              <a:t>føresette</a:t>
            </a:r>
            <a:endParaRPr lang="nb-NO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500"/>
                            </p:stCondLst>
                            <p:childTnLst>
                              <p:par>
                                <p:cTn id="81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4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6" name="Bilde 15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sp>
        <p:nvSpPr>
          <p:cNvPr id="7" name="TekstSylinder 6"/>
          <p:cNvSpPr txBox="1"/>
          <p:nvPr/>
        </p:nvSpPr>
        <p:spPr>
          <a:xfrm>
            <a:off x="291902" y="1850819"/>
            <a:ext cx="788068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4000" dirty="0">
              <a:latin typeface="Comic Sans MS" panose="030F0702030302020204" pitchFamily="66" charset="0"/>
            </a:endParaRPr>
          </a:p>
          <a:p>
            <a:r>
              <a:rPr lang="nb-NO" sz="4000" dirty="0">
                <a:latin typeface="Comic Sans MS" panose="030F0702030302020204" pitchFamily="66" charset="0"/>
              </a:rPr>
              <a:t>VISJON OG VERDIGRUNNLAG</a:t>
            </a: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nb-NO" sz="2000" dirty="0">
                <a:latin typeface="Comic Sans MS" panose="030F0702030302020204" pitchFamily="66" charset="0"/>
              </a:rPr>
              <a:t>VISJONÆR</a:t>
            </a:r>
          </a:p>
          <a:p>
            <a:pPr marL="342900" indent="-342900">
              <a:buFontTx/>
              <a:buChar char="-"/>
            </a:pPr>
            <a:r>
              <a:rPr lang="nb-NO" sz="2000" dirty="0">
                <a:latin typeface="Comic Sans MS" panose="030F0702030302020204" pitchFamily="66" charset="0"/>
              </a:rPr>
              <a:t>REFLEKTERT</a:t>
            </a:r>
          </a:p>
          <a:p>
            <a:pPr marL="342900" indent="-342900">
              <a:buFontTx/>
              <a:buChar char="-"/>
            </a:pPr>
            <a:r>
              <a:rPr lang="nb-NO" sz="2000" dirty="0">
                <a:latin typeface="Comic Sans MS" panose="030F0702030302020204" pitchFamily="66" charset="0"/>
              </a:rPr>
              <a:t>RELASJONSMOT</a:t>
            </a:r>
          </a:p>
          <a:p>
            <a:endParaRPr lang="nb-NO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29915" y="1540895"/>
            <a:ext cx="8434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  <a:cs typeface="Jenna Sue"/>
              </a:rPr>
              <a:t>FERDIGHEITER</a:t>
            </a:r>
          </a:p>
          <a:p>
            <a:r>
              <a:rPr lang="en-US" sz="4000" dirty="0">
                <a:latin typeface="Comic Sans MS" panose="030F0702030302020204" pitchFamily="66" charset="0"/>
                <a:cs typeface="Jenna Sue"/>
              </a:rPr>
              <a:t>LIDENSKAP</a:t>
            </a:r>
          </a:p>
          <a:p>
            <a:r>
              <a:rPr lang="en-US" sz="4000" dirty="0">
                <a:latin typeface="Comic Sans MS" panose="030F0702030302020204" pitchFamily="66" charset="0"/>
                <a:cs typeface="Jenna Sue"/>
              </a:rPr>
              <a:t>FØLELSAR</a:t>
            </a:r>
          </a:p>
        </p:txBody>
      </p:sp>
      <p:grpSp>
        <p:nvGrpSpPr>
          <p:cNvPr id="9" name="Gruppe 8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0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2" name="Bilde 11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72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8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0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2" name="Bilde 11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sp>
        <p:nvSpPr>
          <p:cNvPr id="3" name="Smilefjes 2"/>
          <p:cNvSpPr/>
          <p:nvPr/>
        </p:nvSpPr>
        <p:spPr>
          <a:xfrm>
            <a:off x="3107956" y="789495"/>
            <a:ext cx="1893466" cy="1391106"/>
          </a:xfrm>
          <a:prstGeom prst="smileyF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/>
          <p:cNvSpPr/>
          <p:nvPr/>
        </p:nvSpPr>
        <p:spPr>
          <a:xfrm>
            <a:off x="2372032" y="2510391"/>
            <a:ext cx="3365319" cy="26844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barnehagen</a:t>
            </a:r>
          </a:p>
        </p:txBody>
      </p:sp>
      <p:sp>
        <p:nvSpPr>
          <p:cNvPr id="20" name="Rektangel: avrundede hjørner 19"/>
          <p:cNvSpPr/>
          <p:nvPr/>
        </p:nvSpPr>
        <p:spPr>
          <a:xfrm flipH="1">
            <a:off x="3948202" y="2172984"/>
            <a:ext cx="212981" cy="337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3620115" y="2921926"/>
            <a:ext cx="8691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>
                <a:latin typeface="Comic Sans MS" panose="030F0702030302020204" pitchFamily="66" charset="0"/>
              </a:rPr>
              <a:t>barnehagen</a:t>
            </a:r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53" y="3259692"/>
            <a:ext cx="279675" cy="255521"/>
          </a:xfrm>
          <a:prstGeom prst="rect">
            <a:avLst/>
          </a:prstGeom>
        </p:spPr>
      </p:pic>
      <p:cxnSp>
        <p:nvCxnSpPr>
          <p:cNvPr id="5" name="Rett linje 4"/>
          <p:cNvCxnSpPr/>
          <p:nvPr/>
        </p:nvCxnSpPr>
        <p:spPr>
          <a:xfrm flipH="1">
            <a:off x="3008243" y="5110654"/>
            <a:ext cx="437321" cy="8279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4705924" y="5082634"/>
            <a:ext cx="475676" cy="8559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 flipH="1" flipV="1">
            <a:off x="1843135" y="2822713"/>
            <a:ext cx="768626" cy="345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/>
        </p:nvCxnSpPr>
        <p:spPr>
          <a:xfrm flipV="1">
            <a:off x="5497618" y="2675537"/>
            <a:ext cx="768630" cy="452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/>
          <p:cNvCxnSpPr/>
          <p:nvPr/>
        </p:nvCxnSpPr>
        <p:spPr>
          <a:xfrm flipV="1">
            <a:off x="6266248" y="2341689"/>
            <a:ext cx="0" cy="333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 flipV="1">
            <a:off x="6266248" y="2341688"/>
            <a:ext cx="214065" cy="333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 flipV="1">
            <a:off x="6266248" y="2508613"/>
            <a:ext cx="311349" cy="166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/>
          <p:nvPr/>
        </p:nvCxnSpPr>
        <p:spPr>
          <a:xfrm>
            <a:off x="6266248" y="2675537"/>
            <a:ext cx="3679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linje 35"/>
          <p:cNvCxnSpPr/>
          <p:nvPr/>
        </p:nvCxnSpPr>
        <p:spPr>
          <a:xfrm flipH="1" flipV="1">
            <a:off x="6330835" y="2695285"/>
            <a:ext cx="221831" cy="147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linje 39"/>
          <p:cNvCxnSpPr/>
          <p:nvPr/>
        </p:nvCxnSpPr>
        <p:spPr>
          <a:xfrm flipV="1">
            <a:off x="1843135" y="2592075"/>
            <a:ext cx="0" cy="230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/>
          <p:cNvCxnSpPr/>
          <p:nvPr/>
        </p:nvCxnSpPr>
        <p:spPr>
          <a:xfrm flipH="1" flipV="1">
            <a:off x="1550504" y="2695285"/>
            <a:ext cx="292631" cy="127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tt linje 43"/>
          <p:cNvCxnSpPr/>
          <p:nvPr/>
        </p:nvCxnSpPr>
        <p:spPr>
          <a:xfrm flipH="1">
            <a:off x="1510748" y="2842461"/>
            <a:ext cx="332387" cy="59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tt linje 45"/>
          <p:cNvCxnSpPr/>
          <p:nvPr/>
        </p:nvCxnSpPr>
        <p:spPr>
          <a:xfrm flipH="1">
            <a:off x="1696819" y="2842461"/>
            <a:ext cx="146316" cy="152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/>
          <p:cNvCxnSpPr/>
          <p:nvPr/>
        </p:nvCxnSpPr>
        <p:spPr>
          <a:xfrm flipH="1" flipV="1">
            <a:off x="1629071" y="2564218"/>
            <a:ext cx="214063" cy="239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4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4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6" name="Bilde 15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sp>
        <p:nvSpPr>
          <p:cNvPr id="8" name="TekstSylinder 7"/>
          <p:cNvSpPr txBox="1"/>
          <p:nvPr/>
        </p:nvSpPr>
        <p:spPr>
          <a:xfrm>
            <a:off x="744334" y="66058"/>
            <a:ext cx="639790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r>
              <a:rPr lang="nb-NO" sz="4000" dirty="0">
                <a:latin typeface="Comic Sans MS" panose="030F0702030302020204" pitchFamily="66" charset="0"/>
              </a:rPr>
              <a:t>DET HANDLAR OM DYKK</a:t>
            </a:r>
            <a:endParaRPr lang="nb-NO" sz="2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r="23623"/>
          <a:stretch/>
        </p:blipFill>
        <p:spPr>
          <a:xfrm>
            <a:off x="744334" y="2052002"/>
            <a:ext cx="1421045" cy="1137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2" r="8840"/>
          <a:stretch/>
        </p:blipFill>
        <p:spPr>
          <a:xfrm>
            <a:off x="1892178" y="2857500"/>
            <a:ext cx="2274599" cy="1184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" r="7101"/>
          <a:stretch/>
        </p:blipFill>
        <p:spPr>
          <a:xfrm>
            <a:off x="3763618" y="1946459"/>
            <a:ext cx="2257396" cy="174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39" y="3449706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36" y="3928316"/>
            <a:ext cx="2302356" cy="2020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9" y="3250509"/>
            <a:ext cx="1808094" cy="180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7"/>
          <a:stretch/>
        </p:blipFill>
        <p:spPr>
          <a:xfrm>
            <a:off x="6627664" y="2022180"/>
            <a:ext cx="2215951" cy="1730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70" y="4831454"/>
            <a:ext cx="2113721" cy="1497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94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1133397"/>
              </p:ext>
            </p:extLst>
          </p:nvPr>
        </p:nvGraphicFramePr>
        <p:xfrm>
          <a:off x="304800" y="1696278"/>
          <a:ext cx="3906975" cy="3861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-256418" y="1195749"/>
            <a:ext cx="9472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b="1" dirty="0">
                <a:latin typeface="Comic Sans MS" panose="030F0702030302020204" pitchFamily="66" charset="0"/>
                <a:cs typeface="Jenna Sue"/>
              </a:rPr>
              <a:t>  </a:t>
            </a:r>
            <a:r>
              <a:rPr lang="nb-NO" sz="4000" dirty="0">
                <a:latin typeface="Comic Sans MS" panose="030F0702030302020204" pitchFamily="66" charset="0"/>
                <a:cs typeface="Jenna Sue"/>
              </a:rPr>
              <a:t>KVEN BYGGJER V</a:t>
            </a:r>
            <a:r>
              <a:rPr lang="nb-NO" sz="4000" dirty="0">
                <a:latin typeface="Comic Sans MS" panose="030F0702030302020204" pitchFamily="66" charset="0"/>
                <a:cs typeface="Noteworthy Light"/>
              </a:rPr>
              <a:t>Å</a:t>
            </a:r>
            <a:r>
              <a:rPr lang="nb-NO" sz="4000" dirty="0">
                <a:latin typeface="Comic Sans MS" panose="030F0702030302020204" pitchFamily="66" charset="0"/>
                <a:cs typeface="Jenna Sue"/>
              </a:rPr>
              <a:t>RT OMDØMME ?</a:t>
            </a:r>
            <a:endParaRPr lang="en-US" sz="4000" dirty="0">
              <a:latin typeface="Comic Sans MS" panose="030F0702030302020204" pitchFamily="66" charset="0"/>
              <a:cs typeface="Jenna Sue"/>
            </a:endParaRPr>
          </a:p>
        </p:txBody>
      </p:sp>
      <p:grpSp>
        <p:nvGrpSpPr>
          <p:cNvPr id="13" name="Gruppe 12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4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6" name="Bilde 15" descr="Sogndneg til farga bakgrunn.psd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13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4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6" name="Bilde 15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sp>
        <p:nvSpPr>
          <p:cNvPr id="8" name="TekstSylinder 7"/>
          <p:cNvSpPr txBox="1"/>
          <p:nvPr/>
        </p:nvSpPr>
        <p:spPr>
          <a:xfrm>
            <a:off x="929864" y="1683026"/>
            <a:ext cx="467948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4000" dirty="0">
              <a:latin typeface="Comic Sans MS" panose="030F0702030302020204" pitchFamily="66" charset="0"/>
            </a:endParaRPr>
          </a:p>
          <a:p>
            <a:r>
              <a:rPr lang="nb-NO" sz="4000" dirty="0">
                <a:latin typeface="Comic Sans MS" panose="030F0702030302020204" pitchFamily="66" charset="0"/>
              </a:rPr>
              <a:t>STORT ANSVAR...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FORMA MENNESKEBORN</a:t>
            </a: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2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37232" y="2449420"/>
            <a:ext cx="8030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Comic Sans MS" panose="030F0702030302020204" pitchFamily="66" charset="0"/>
              </a:rPr>
              <a:t>IKKJE BERRE OMSORG………….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FAGLEG ARBEID MED BORN I MANGE ULIKE DISIPLINAR</a:t>
            </a:r>
          </a:p>
        </p:txBody>
      </p:sp>
      <p:grpSp>
        <p:nvGrpSpPr>
          <p:cNvPr id="10" name="Gruppe 9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1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3" name="Bilde 12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245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4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6" name="Bilde 15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sp>
        <p:nvSpPr>
          <p:cNvPr id="8" name="TekstSylinder 7"/>
          <p:cNvSpPr txBox="1"/>
          <p:nvPr/>
        </p:nvSpPr>
        <p:spPr>
          <a:xfrm>
            <a:off x="916612" y="1325217"/>
            <a:ext cx="362310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4000" dirty="0">
              <a:latin typeface="Comic Sans MS" panose="030F0702030302020204" pitchFamily="66" charset="0"/>
            </a:endParaRPr>
          </a:p>
          <a:p>
            <a:r>
              <a:rPr lang="nb-NO" sz="4000" dirty="0">
                <a:latin typeface="Comic Sans MS" panose="030F0702030302020204" pitchFamily="66" charset="0"/>
              </a:rPr>
              <a:t>LEIKEN…………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UFARLEG Å VERA VAKSEN</a:t>
            </a: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4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4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6" name="Bilde 15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sp>
        <p:nvSpPr>
          <p:cNvPr id="2" name="TekstSylinder 1"/>
          <p:cNvSpPr txBox="1"/>
          <p:nvPr/>
        </p:nvSpPr>
        <p:spPr>
          <a:xfrm>
            <a:off x="172279" y="2411896"/>
            <a:ext cx="3934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>
                <a:latin typeface="Comic Sans MS" panose="030F0702030302020204" pitchFamily="66" charset="0"/>
              </a:rPr>
              <a:t>OMDØMME </a:t>
            </a:r>
          </a:p>
          <a:p>
            <a:r>
              <a:rPr lang="nb-NO" sz="1600" dirty="0">
                <a:latin typeface="Comic Sans MS" panose="030F0702030302020204" pitchFamily="66" charset="0"/>
              </a:rPr>
              <a:t> DET HANDLAR OM </a:t>
            </a:r>
            <a:r>
              <a:rPr lang="nb-NO" sz="1600" i="1" dirty="0">
                <a:latin typeface="Comic Sans MS" panose="030F0702030302020204" pitchFamily="66" charset="0"/>
              </a:rPr>
              <a:t>ALT </a:t>
            </a:r>
            <a:r>
              <a:rPr lang="nb-NO" sz="1600" dirty="0">
                <a:latin typeface="Comic Sans MS" panose="030F0702030302020204" pitchFamily="66" charset="0"/>
              </a:rPr>
              <a:t>DU LEVERAR</a:t>
            </a:r>
          </a:p>
        </p:txBody>
      </p:sp>
    </p:spTree>
    <p:extLst>
      <p:ext uri="{BB962C8B-B14F-4D97-AF65-F5344CB8AC3E}">
        <p14:creationId xmlns:p14="http://schemas.microsoft.com/office/powerpoint/2010/main" val="40799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4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6" name="Bilde 15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sp>
        <p:nvSpPr>
          <p:cNvPr id="8" name="TekstSylinder 7"/>
          <p:cNvSpPr txBox="1"/>
          <p:nvPr/>
        </p:nvSpPr>
        <p:spPr>
          <a:xfrm>
            <a:off x="916612" y="1325217"/>
            <a:ext cx="280397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4000" dirty="0">
              <a:latin typeface="Comic Sans MS" panose="030F0702030302020204" pitchFamily="66" charset="0"/>
            </a:endParaRPr>
          </a:p>
          <a:p>
            <a:r>
              <a:rPr lang="nb-NO" sz="4000" dirty="0">
                <a:latin typeface="Comic Sans MS" panose="030F0702030302020204" pitchFamily="66" charset="0"/>
              </a:rPr>
              <a:t>FORBILDE</a:t>
            </a: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05839" y="2293843"/>
            <a:ext cx="5784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000" dirty="0">
                <a:latin typeface="comic sans ms" panose="030F0702030302020204" pitchFamily="66" charset="0"/>
              </a:rPr>
              <a:t>    MARTIN</a:t>
            </a:r>
            <a:r>
              <a:rPr lang="nb-NO" sz="2000" dirty="0">
                <a:latin typeface="comic sans ms" panose="030F0702030302020204" pitchFamily="66" charset="0"/>
              </a:rPr>
              <a:t> </a:t>
            </a:r>
            <a:r>
              <a:rPr lang="nb-NO" sz="4000" dirty="0">
                <a:latin typeface="comic sans ms" panose="030F0702030302020204" pitchFamily="66" charset="0"/>
              </a:rPr>
              <a:t>SCANCKE</a:t>
            </a:r>
            <a:endParaRPr lang="nb-NO" sz="4000" dirty="0"/>
          </a:p>
        </p:txBody>
      </p:sp>
      <p:grpSp>
        <p:nvGrpSpPr>
          <p:cNvPr id="5" name="Gruppe 4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6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7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8" name="Bilde 7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260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51792" y="229384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dirty="0">
                <a:latin typeface="comic sans ms" panose="030F0702030302020204" pitchFamily="66" charset="0"/>
              </a:rPr>
              <a:t>MARTIN SCANCKE; DU GJORDE ALT FEIL</a:t>
            </a:r>
            <a:endParaRPr lang="nb-NO" sz="3200" dirty="0"/>
          </a:p>
        </p:txBody>
      </p:sp>
      <p:grpSp>
        <p:nvGrpSpPr>
          <p:cNvPr id="5" name="Gruppe 4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6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7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8" name="Bilde 7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05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66716" y="2564392"/>
            <a:ext cx="8777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  <a:cs typeface="Jenna Sue"/>
              </a:rPr>
              <a:t>PAUSE</a:t>
            </a:r>
          </a:p>
        </p:txBody>
      </p:sp>
      <p:grpSp>
        <p:nvGrpSpPr>
          <p:cNvPr id="9" name="Gruppe 8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0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2" name="Bilde 11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02" y="1178435"/>
            <a:ext cx="3746500" cy="3479800"/>
          </a:xfrm>
          <a:prstGeom prst="rect">
            <a:avLst/>
          </a:prstGeom>
        </p:spPr>
      </p:pic>
      <p:cxnSp>
        <p:nvCxnSpPr>
          <p:cNvPr id="7" name="Rett pilkobling 6"/>
          <p:cNvCxnSpPr/>
          <p:nvPr/>
        </p:nvCxnSpPr>
        <p:spPr>
          <a:xfrm>
            <a:off x="4357499" y="2862566"/>
            <a:ext cx="4595115" cy="557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6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4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6" name="Bilde 15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sp>
        <p:nvSpPr>
          <p:cNvPr id="8" name="TekstSylinder 7"/>
          <p:cNvSpPr txBox="1"/>
          <p:nvPr/>
        </p:nvSpPr>
        <p:spPr>
          <a:xfrm>
            <a:off x="187742" y="1367054"/>
            <a:ext cx="881363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4000" dirty="0">
              <a:latin typeface="Comic Sans MS" panose="030F0702030302020204" pitchFamily="66" charset="0"/>
            </a:endParaRPr>
          </a:p>
          <a:p>
            <a:r>
              <a:rPr lang="nb-NO" sz="4000" dirty="0">
                <a:latin typeface="Comic Sans MS" panose="030F0702030302020204" pitchFamily="66" charset="0"/>
              </a:rPr>
              <a:t>KORLEIS BYGGJA EIT OMDØMME</a:t>
            </a: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1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66716" y="2564392"/>
            <a:ext cx="8777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  <a:cs typeface="Jenna Sue"/>
              </a:rPr>
              <a:t>SAMHANDLING OG LOJALITET</a:t>
            </a:r>
          </a:p>
        </p:txBody>
      </p:sp>
      <p:grpSp>
        <p:nvGrpSpPr>
          <p:cNvPr id="9" name="Gruppe 8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0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1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2" name="Bilde 11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968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8"/>
          <p:cNvSpPr txBox="1"/>
          <p:nvPr/>
        </p:nvSpPr>
        <p:spPr>
          <a:xfrm>
            <a:off x="0" y="2357353"/>
            <a:ext cx="8746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  <a:cs typeface="Jenna Sue"/>
              </a:rPr>
              <a:t> BESTE VERSJON AV DEG SJØLV</a:t>
            </a:r>
          </a:p>
        </p:txBody>
      </p:sp>
      <p:grpSp>
        <p:nvGrpSpPr>
          <p:cNvPr id="10" name="Gruppe 9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1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3" name="Bilde 12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40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400185" y="1955581"/>
            <a:ext cx="7772401" cy="1325562"/>
          </a:xfrm>
        </p:spPr>
        <p:txBody>
          <a:bodyPr>
            <a:normAutofit/>
          </a:bodyPr>
          <a:lstStyle/>
          <a:p>
            <a:r>
              <a:rPr lang="nb-NO" sz="4000" dirty="0">
                <a:latin typeface="Comic Sans MS" panose="030F0702030302020204" pitchFamily="66" charset="0"/>
              </a:rPr>
              <a:t>GJER DEG ATTRAKTIV</a:t>
            </a:r>
          </a:p>
        </p:txBody>
      </p:sp>
      <p:grpSp>
        <p:nvGrpSpPr>
          <p:cNvPr id="6" name="Gruppe 5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7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8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9" name="Bilde 8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360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" t="21614"/>
          <a:stretch/>
        </p:blipFill>
        <p:spPr>
          <a:xfrm>
            <a:off x="685799" y="1430065"/>
            <a:ext cx="7075940" cy="4516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Sylinder 6"/>
          <p:cNvSpPr txBox="1"/>
          <p:nvPr/>
        </p:nvSpPr>
        <p:spPr>
          <a:xfrm rot="19550137">
            <a:off x="600892" y="1674038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11.01.59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9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1" name="Bilde 10" descr="Sogndneg til farga bakgrunn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0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Rasmus M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4008" r="5681"/>
          <a:stretch/>
        </p:blipFill>
        <p:spPr>
          <a:xfrm>
            <a:off x="609" y="-28335"/>
            <a:ext cx="9143391" cy="6755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753">
            <a:off x="4404953" y="5190923"/>
            <a:ext cx="1875892" cy="8181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571694" y="5369445"/>
            <a:ext cx="154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RASMUS MO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970304" y="4141570"/>
            <a:ext cx="710488" cy="1131398"/>
          </a:xfrm>
          <a:prstGeom prst="straightConnector1">
            <a:avLst/>
          </a:prstGeom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27" y="3317966"/>
            <a:ext cx="2320407" cy="79909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6167871" y="3545102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110159 - 45119</a:t>
            </a:r>
          </a:p>
        </p:txBody>
      </p:sp>
      <p:sp>
        <p:nvSpPr>
          <p:cNvPr id="23" name="Freeform 22"/>
          <p:cNvSpPr/>
          <p:nvPr/>
        </p:nvSpPr>
        <p:spPr>
          <a:xfrm rot="21282556">
            <a:off x="5313536" y="3896850"/>
            <a:ext cx="835450" cy="717967"/>
          </a:xfrm>
          <a:custGeom>
            <a:avLst/>
            <a:gdLst>
              <a:gd name="connsiteX0" fmla="*/ 0 w 559837"/>
              <a:gd name="connsiteY0" fmla="*/ 466531 h 466531"/>
              <a:gd name="connsiteX1" fmla="*/ 130629 w 559837"/>
              <a:gd name="connsiteY1" fmla="*/ 139959 h 466531"/>
              <a:gd name="connsiteX2" fmla="*/ 559837 w 559837"/>
              <a:gd name="connsiteY2" fmla="*/ 0 h 4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9837" h="466531">
                <a:moveTo>
                  <a:pt x="0" y="466531"/>
                </a:moveTo>
                <a:cubicBezTo>
                  <a:pt x="18661" y="342122"/>
                  <a:pt x="37323" y="217714"/>
                  <a:pt x="130629" y="139959"/>
                </a:cubicBezTo>
                <a:cubicBezTo>
                  <a:pt x="223935" y="62204"/>
                  <a:pt x="391886" y="31102"/>
                  <a:pt x="559837" y="0"/>
                </a:cubicBezTo>
              </a:path>
            </a:pathLst>
          </a:custGeom>
          <a:ln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07259" y="4601540"/>
            <a:ext cx="1728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DETTE ER MEG</a:t>
            </a:r>
          </a:p>
        </p:txBody>
      </p:sp>
    </p:spTree>
    <p:extLst>
      <p:ext uri="{BB962C8B-B14F-4D97-AF65-F5344CB8AC3E}">
        <p14:creationId xmlns:p14="http://schemas.microsoft.com/office/powerpoint/2010/main" val="127423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4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6" name="Bilde 15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sp>
        <p:nvSpPr>
          <p:cNvPr id="7" name="TekstSylinder 6"/>
          <p:cNvSpPr txBox="1"/>
          <p:nvPr/>
        </p:nvSpPr>
        <p:spPr>
          <a:xfrm>
            <a:off x="477078" y="1325217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477078" y="2407492"/>
            <a:ext cx="842891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>
                <a:latin typeface="Comic Sans MS" panose="030F0702030302020204" pitchFamily="66" charset="0"/>
              </a:rPr>
              <a:t>MINE FYRSTE ÅR I YRKESLIVET</a:t>
            </a:r>
          </a:p>
          <a:p>
            <a:endParaRPr lang="nb-NO" sz="2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" b="4140"/>
          <a:stretch/>
        </p:blipFill>
        <p:spPr>
          <a:xfrm>
            <a:off x="-6398" y="-1"/>
            <a:ext cx="9144000" cy="668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 rot="20535285">
            <a:off x="148904" y="1353075"/>
            <a:ext cx="5426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  <a:cs typeface="Arial" panose="020B0604020202020204" pitchFamily="34" charset="0"/>
              </a:rPr>
              <a:t>UKUELEG OPTIMIST</a:t>
            </a:r>
          </a:p>
        </p:txBody>
      </p:sp>
      <p:sp>
        <p:nvSpPr>
          <p:cNvPr id="7" name="TextBox 6"/>
          <p:cNvSpPr txBox="1"/>
          <p:nvPr/>
        </p:nvSpPr>
        <p:spPr>
          <a:xfrm rot="20493708">
            <a:off x="-543864" y="1958587"/>
            <a:ext cx="648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“</a:t>
            </a:r>
            <a:r>
              <a:rPr lang="en-US" dirty="0" err="1">
                <a:latin typeface="Comic Sans MS" panose="030F0702030302020204" pitchFamily="66" charset="0"/>
                <a:cs typeface="Arial" panose="020B0604020202020204" pitchFamily="34" charset="0"/>
              </a:rPr>
              <a:t>Det</a:t>
            </a:r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cs typeface="Arial" panose="020B0604020202020204" pitchFamily="34" charset="0"/>
              </a:rPr>
              <a:t>har</a:t>
            </a:r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cs typeface="Arial" panose="020B0604020202020204" pitchFamily="34" charset="0"/>
              </a:rPr>
              <a:t>eg</a:t>
            </a:r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cs typeface="Arial" panose="020B0604020202020204" pitchFamily="34" charset="0"/>
              </a:rPr>
              <a:t>aldri</a:t>
            </a:r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cs typeface="Arial" panose="020B0604020202020204" pitchFamily="34" charset="0"/>
              </a:rPr>
              <a:t>prøvd</a:t>
            </a:r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cs typeface="Arial" panose="020B0604020202020204" pitchFamily="34" charset="0"/>
              </a:rPr>
              <a:t>før</a:t>
            </a:r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  <a:cs typeface="Arial" panose="020B0604020202020204" pitchFamily="34" charset="0"/>
              </a:rPr>
              <a:t>så</a:t>
            </a:r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cs typeface="Arial" panose="020B0604020202020204" pitchFamily="34" charset="0"/>
              </a:rPr>
              <a:t>det</a:t>
            </a:r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cs typeface="Arial" panose="020B0604020202020204" pitchFamily="34" charset="0"/>
              </a:rPr>
              <a:t>klarar</a:t>
            </a:r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cs typeface="Arial" panose="020B0604020202020204" pitchFamily="34" charset="0"/>
              </a:rPr>
              <a:t>eg</a:t>
            </a:r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  <a:cs typeface="Arial" panose="020B0604020202020204" pitchFamily="34" charset="0"/>
              </a:rPr>
              <a:t>sikkert</a:t>
            </a:r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09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8"/>
          <p:cNvSpPr txBox="1"/>
          <p:nvPr/>
        </p:nvSpPr>
        <p:spPr>
          <a:xfrm>
            <a:off x="0" y="2033926"/>
            <a:ext cx="699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  <a:cs typeface="Jenna Sue"/>
              </a:rPr>
              <a:t> GJERA KVARANDRE GODE</a:t>
            </a:r>
          </a:p>
        </p:txBody>
      </p:sp>
      <p:grpSp>
        <p:nvGrpSpPr>
          <p:cNvPr id="10" name="Gruppe 9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1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3" name="Bilde 12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sp>
        <p:nvSpPr>
          <p:cNvPr id="15" name="TextBox 28"/>
          <p:cNvSpPr txBox="1"/>
          <p:nvPr/>
        </p:nvSpPr>
        <p:spPr>
          <a:xfrm>
            <a:off x="0" y="2870441"/>
            <a:ext cx="8746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  <a:cs typeface="Jenna Sue"/>
              </a:rPr>
              <a:t> UNNA KVARANDRE SUKSESS</a:t>
            </a:r>
          </a:p>
        </p:txBody>
      </p:sp>
      <p:sp>
        <p:nvSpPr>
          <p:cNvPr id="3" name="Rektangel 2"/>
          <p:cNvSpPr/>
          <p:nvPr/>
        </p:nvSpPr>
        <p:spPr>
          <a:xfrm>
            <a:off x="166121" y="3675092"/>
            <a:ext cx="47820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  <a:cs typeface="Jenna Sue"/>
              </a:rPr>
              <a:t>VERBALE BLOMAR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346475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Sylinder 10"/>
          <p:cNvSpPr txBox="1"/>
          <p:nvPr/>
        </p:nvSpPr>
        <p:spPr>
          <a:xfrm>
            <a:off x="120376" y="2100201"/>
            <a:ext cx="902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>
                <a:latin typeface="Comic Sans MS" panose="030F0702030302020204" pitchFamily="66" charset="0"/>
              </a:rPr>
              <a:t>MOTIVASJON = SJÅ OG BLI SETT</a:t>
            </a:r>
          </a:p>
        </p:txBody>
      </p:sp>
      <p:grpSp>
        <p:nvGrpSpPr>
          <p:cNvPr id="9" name="Gruppe 8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0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3" name="Bilde 12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75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8"/>
          <p:cNvSpPr txBox="1"/>
          <p:nvPr/>
        </p:nvSpPr>
        <p:spPr>
          <a:xfrm>
            <a:off x="163286" y="2050255"/>
            <a:ext cx="8746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  <a:cs typeface="Jenna Sue"/>
              </a:rPr>
              <a:t> GOD NOK</a:t>
            </a:r>
          </a:p>
        </p:txBody>
      </p:sp>
      <p:grpSp>
        <p:nvGrpSpPr>
          <p:cNvPr id="10" name="Gruppe 9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1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3" name="Bilde 12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88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8"/>
          <p:cNvSpPr txBox="1"/>
          <p:nvPr/>
        </p:nvSpPr>
        <p:spPr>
          <a:xfrm>
            <a:off x="0" y="2033926"/>
            <a:ext cx="699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  <a:cs typeface="Jenna Sue"/>
              </a:rPr>
              <a:t> DU GJER EIN FORSKJELL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030760" y="2741812"/>
            <a:ext cx="295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det er derfor du er her  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2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3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4" name="Bilde 13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072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-91440" y="2163314"/>
            <a:ext cx="1363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  <a:cs typeface="Arial" panose="020B0604020202020204" pitchFamily="34" charset="0"/>
              </a:rPr>
              <a:t>NOKRE PROSESSAR KAN GJERA VONDT</a:t>
            </a:r>
          </a:p>
        </p:txBody>
      </p:sp>
      <p:sp>
        <p:nvSpPr>
          <p:cNvPr id="10" name="TextBox 50"/>
          <p:cNvSpPr txBox="1"/>
          <p:nvPr/>
        </p:nvSpPr>
        <p:spPr>
          <a:xfrm rot="21308057">
            <a:off x="-711328" y="2964664"/>
            <a:ext cx="3672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Jenna Sue" pitchFamily="2" charset="0"/>
              </a:rPr>
              <a:t>“#!@$%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Lucida Grande"/>
                <a:ea typeface="Lucida Grande"/>
                <a:cs typeface="Lucida Grande"/>
              </a:rPr>
              <a:t>€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ＭＳ ゴシック"/>
                <a:ea typeface="ＭＳ ゴシック"/>
                <a:cs typeface="ＭＳ ゴシック"/>
              </a:rPr>
              <a:t>≠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✓★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Jenna Sue" pitchFamily="2" charset="0"/>
              </a:rPr>
              <a:t>&amp;*#!@&amp;$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Jenna Sue" pitchFamily="2" charset="0"/>
              </a:rPr>
              <a:t>%*!!!”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Jenna Sue" pitchFamily="2" charset="0"/>
            </a:endParaRPr>
          </a:p>
        </p:txBody>
      </p:sp>
      <p:grpSp>
        <p:nvGrpSpPr>
          <p:cNvPr id="5" name="Gruppe 4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6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7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8" name="Bilde 7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57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-647125" y="2132892"/>
            <a:ext cx="802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  <a:cs typeface="Arial" panose="020B0604020202020204" pitchFamily="34" charset="0"/>
              </a:rPr>
              <a:t>    </a:t>
            </a:r>
            <a:r>
              <a:rPr lang="en-US" sz="4000" dirty="0">
                <a:latin typeface="Comic Sans MS" panose="030F0702030302020204" pitchFamily="66" charset="0"/>
                <a:cs typeface="Arial" panose="020B0604020202020204" pitchFamily="34" charset="0"/>
              </a:rPr>
              <a:t>KVA GJER ME MED DET ?</a:t>
            </a:r>
          </a:p>
        </p:txBody>
      </p:sp>
      <p:grpSp>
        <p:nvGrpSpPr>
          <p:cNvPr id="4" name="Gruppe 3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5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6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7" name="Bilde 6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28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-1"/>
            <a:ext cx="4850928" cy="6867981"/>
          </a:xfrm>
          <a:prstGeom prst="rect">
            <a:avLst/>
          </a:prstGeom>
        </p:spPr>
      </p:pic>
      <p:sp>
        <p:nvSpPr>
          <p:cNvPr id="9" name="TextBox 28"/>
          <p:cNvSpPr txBox="1"/>
          <p:nvPr/>
        </p:nvSpPr>
        <p:spPr>
          <a:xfrm>
            <a:off x="4850928" y="2595402"/>
            <a:ext cx="4505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  <a:cs typeface="Jenna Sue"/>
              </a:rPr>
              <a:t>TAKK FOR MEG</a:t>
            </a:r>
          </a:p>
          <a:p>
            <a:endParaRPr lang="en-US" sz="4000" dirty="0">
              <a:latin typeface="Comic Sans MS" panose="030F0702030302020204" pitchFamily="66" charset="0"/>
              <a:cs typeface="Jenna Sue"/>
            </a:endParaRPr>
          </a:p>
        </p:txBody>
      </p:sp>
      <p:grpSp>
        <p:nvGrpSpPr>
          <p:cNvPr id="14" name="Gruppe 13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5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6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7" name="Bilde 16" descr="Sogndneg til farga bakgrunn.ps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150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4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6" name="Bilde 15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sp>
        <p:nvSpPr>
          <p:cNvPr id="7" name="TekstSylinder 6"/>
          <p:cNvSpPr txBox="1"/>
          <p:nvPr/>
        </p:nvSpPr>
        <p:spPr>
          <a:xfrm>
            <a:off x="477078" y="1325217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477078" y="2407492"/>
            <a:ext cx="57118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>
                <a:latin typeface="Comic Sans MS" panose="030F0702030302020204" pitchFamily="66" charset="0"/>
              </a:rPr>
              <a:t>20 ÅR SEINARE………….</a:t>
            </a:r>
          </a:p>
          <a:p>
            <a:endParaRPr lang="nb-NO" sz="2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1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4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6" name="Bilde 15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sp>
        <p:nvSpPr>
          <p:cNvPr id="7" name="TekstSylinder 6"/>
          <p:cNvSpPr txBox="1"/>
          <p:nvPr/>
        </p:nvSpPr>
        <p:spPr>
          <a:xfrm>
            <a:off x="477078" y="1325217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477078" y="2407492"/>
            <a:ext cx="543770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>
                <a:latin typeface="Comic Sans MS" panose="030F0702030302020204" pitchFamily="66" charset="0"/>
              </a:rPr>
              <a:t>MENN ER MENN….(?)</a:t>
            </a: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r>
              <a:rPr lang="nb-NO" sz="2000" dirty="0">
                <a:latin typeface="Comic Sans MS" panose="030F0702030302020204" pitchFamily="66" charset="0"/>
              </a:rPr>
              <a:t>- 1920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- 1959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- 1984</a:t>
            </a: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2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4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4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6" name="Bilde 15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sp>
        <p:nvSpPr>
          <p:cNvPr id="7" name="TekstSylinder 6"/>
          <p:cNvSpPr txBox="1"/>
          <p:nvPr/>
        </p:nvSpPr>
        <p:spPr>
          <a:xfrm>
            <a:off x="477078" y="1325217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61809" y="2294713"/>
            <a:ext cx="836318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>
                <a:latin typeface="Comic Sans MS" panose="030F0702030302020204" pitchFamily="66" charset="0"/>
              </a:rPr>
              <a:t>ADROGYN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KOMBINASJONEN AV MASKULINE OG FEMININE EGENSKAPER</a:t>
            </a:r>
          </a:p>
          <a:p>
            <a:endParaRPr lang="nb-NO" sz="2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4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6" name="Bilde 15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sp>
        <p:nvSpPr>
          <p:cNvPr id="7" name="TekstSylinder 6"/>
          <p:cNvSpPr txBox="1"/>
          <p:nvPr/>
        </p:nvSpPr>
        <p:spPr>
          <a:xfrm>
            <a:off x="477078" y="1325217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61809" y="2294713"/>
            <a:ext cx="654217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>
                <a:latin typeface="Comic Sans MS" panose="030F0702030302020204" pitchFamily="66" charset="0"/>
              </a:rPr>
              <a:t>BARNEKONVENSJONEN 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(26 ÅR)</a:t>
            </a:r>
          </a:p>
          <a:p>
            <a:endParaRPr lang="nb-NO" sz="2000" dirty="0">
              <a:latin typeface="Comic Sans MS" panose="030F0702030302020204" pitchFamily="66" charset="0"/>
            </a:endParaRPr>
          </a:p>
          <a:p>
            <a:r>
              <a:rPr lang="nb-NO" sz="2000" dirty="0">
                <a:latin typeface="Comic Sans MS" panose="030F0702030302020204" pitchFamily="66" charset="0"/>
              </a:rPr>
              <a:t>BARNS RETTIGHEITER</a:t>
            </a:r>
          </a:p>
          <a:p>
            <a:r>
              <a:rPr lang="nb-NO" sz="2000" dirty="0">
                <a:latin typeface="Comic Sans MS" panose="030F0702030302020204" pitchFamily="66" charset="0"/>
              </a:rPr>
              <a:t>BARNS RETT TIL Å BLI HØYRT</a:t>
            </a:r>
          </a:p>
          <a:p>
            <a:endParaRPr lang="nb-NO" sz="2000" dirty="0">
              <a:latin typeface="Comic Sans MS" panose="030F0702030302020204" pitchFamily="66" charset="0"/>
            </a:endParaRPr>
          </a:p>
          <a:p>
            <a:endParaRPr lang="nb-NO" sz="2000" dirty="0">
              <a:latin typeface="Comic Sans MS" panose="030F0702030302020204" pitchFamily="66" charset="0"/>
            </a:endParaRPr>
          </a:p>
          <a:p>
            <a:r>
              <a:rPr lang="nb-NO" sz="2000" dirty="0">
                <a:latin typeface="Comic Sans MS" panose="030F0702030302020204" pitchFamily="66" charset="0"/>
              </a:rPr>
              <a:t>					</a:t>
            </a:r>
            <a:r>
              <a:rPr lang="nb-NO" sz="1000" dirty="0">
                <a:latin typeface="Comic Sans MS" panose="030F0702030302020204" pitchFamily="66" charset="0"/>
              </a:rPr>
              <a:t>GRUNNLOVSPARAGRAF 104</a:t>
            </a:r>
          </a:p>
          <a:p>
            <a:endParaRPr lang="nb-NO" sz="2000" dirty="0">
              <a:latin typeface="Comic Sans MS" panose="030F0702030302020204" pitchFamily="66" charset="0"/>
            </a:endParaRPr>
          </a:p>
          <a:p>
            <a:endParaRPr lang="nb-NO" sz="2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5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4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6" name="Bilde 15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sp>
        <p:nvSpPr>
          <p:cNvPr id="7" name="TekstSylinder 6"/>
          <p:cNvSpPr txBox="1"/>
          <p:nvPr/>
        </p:nvSpPr>
        <p:spPr>
          <a:xfrm>
            <a:off x="477078" y="1325217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61809" y="2344023"/>
            <a:ext cx="315823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>
                <a:latin typeface="Comic Sans MS" panose="030F0702030302020204" pitchFamily="66" charset="0"/>
              </a:rPr>
              <a:t>LIDENSKAP</a:t>
            </a:r>
          </a:p>
          <a:p>
            <a:endParaRPr lang="nb-NO" sz="2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7735640" y="6191222"/>
            <a:ext cx="1480407" cy="666778"/>
            <a:chOff x="864553" y="1355956"/>
            <a:chExt cx="1480407" cy="666778"/>
          </a:xfrm>
        </p:grpSpPr>
        <p:sp>
          <p:nvSpPr>
            <p:cNvPr id="14" name="TextBox 4"/>
            <p:cNvSpPr txBox="1"/>
            <p:nvPr/>
          </p:nvSpPr>
          <p:spPr>
            <a:xfrm>
              <a:off x="1243376" y="1622624"/>
              <a:ext cx="1101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ÆRLEG</a:t>
              </a:r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1301499" y="1355956"/>
              <a:ext cx="9845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DØNN</a:t>
              </a:r>
            </a:p>
          </p:txBody>
        </p:sp>
        <p:pic>
          <p:nvPicPr>
            <p:cNvPr id="16" name="Bilde 15" descr="Sogndneg til farga bakgrunn.ps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553" y="1493995"/>
              <a:ext cx="436946" cy="395405"/>
            </a:xfrm>
            <a:prstGeom prst="rect">
              <a:avLst/>
            </a:prstGeom>
          </p:spPr>
        </p:pic>
      </p:grpSp>
      <p:sp>
        <p:nvSpPr>
          <p:cNvPr id="7" name="TekstSylinder 6"/>
          <p:cNvSpPr txBox="1"/>
          <p:nvPr/>
        </p:nvSpPr>
        <p:spPr>
          <a:xfrm>
            <a:off x="426721" y="1278172"/>
            <a:ext cx="378340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4000" dirty="0">
              <a:latin typeface="Comic Sans MS" panose="030F0702030302020204" pitchFamily="66" charset="0"/>
            </a:endParaRPr>
          </a:p>
          <a:p>
            <a:endParaRPr lang="nb-NO" sz="4000" dirty="0">
              <a:latin typeface="Comic Sans MS" panose="030F0702030302020204" pitchFamily="66" charset="0"/>
            </a:endParaRPr>
          </a:p>
          <a:p>
            <a:r>
              <a:rPr lang="nb-NO" sz="4000" dirty="0">
                <a:latin typeface="Comic Sans MS" panose="030F0702030302020204" pitchFamily="66" charset="0"/>
              </a:rPr>
              <a:t>ENTUSIASME</a:t>
            </a:r>
          </a:p>
          <a:p>
            <a:r>
              <a:rPr lang="nb-NO" sz="2000" dirty="0" err="1">
                <a:latin typeface="Comic Sans MS" panose="030F0702030302020204" pitchFamily="66" charset="0"/>
              </a:rPr>
              <a:t>skaparvilje</a:t>
            </a:r>
            <a:r>
              <a:rPr lang="nb-NO" sz="2000" dirty="0">
                <a:latin typeface="Comic Sans MS" panose="030F0702030302020204" pitchFamily="66" charset="0"/>
              </a:rPr>
              <a:t> og </a:t>
            </a:r>
            <a:r>
              <a:rPr lang="nb-NO" sz="2000" dirty="0" err="1">
                <a:latin typeface="Comic Sans MS" panose="030F0702030302020204" pitchFamily="66" charset="0"/>
              </a:rPr>
              <a:t>skaparevne</a:t>
            </a:r>
            <a:endParaRPr lang="nb-NO" sz="2000" dirty="0">
              <a:latin typeface="Comic Sans MS" panose="030F0702030302020204" pitchFamily="66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2" y="384162"/>
            <a:ext cx="2923760" cy="201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8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13526</TotalTime>
  <Words>305</Words>
  <Application>Microsoft Office PowerPoint</Application>
  <PresentationFormat>Skjermfremvisning (4:3)</PresentationFormat>
  <Paragraphs>190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37</vt:i4>
      </vt:variant>
    </vt:vector>
  </HeadingPairs>
  <TitlesOfParts>
    <vt:vector size="38" baseType="lpstr"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GJER DEG ATTRAKTIV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Sogndal Fotball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Stine Lilloe-Olsen</dc:creator>
  <cp:lastModifiedBy>Tone Melvær</cp:lastModifiedBy>
  <cp:revision>290</cp:revision>
  <cp:lastPrinted>2015-01-13T12:26:17Z</cp:lastPrinted>
  <dcterms:created xsi:type="dcterms:W3CDTF">2013-04-27T06:29:53Z</dcterms:created>
  <dcterms:modified xsi:type="dcterms:W3CDTF">2016-11-01T08:51:26Z</dcterms:modified>
</cp:coreProperties>
</file>